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9" r:id="rId7"/>
    <p:sldId id="268" r:id="rId8"/>
    <p:sldId id="269" r:id="rId9"/>
    <p:sldId id="270" r:id="rId10"/>
    <p:sldId id="274" r:id="rId11"/>
    <p:sldId id="272" r:id="rId12"/>
    <p:sldId id="271" r:id="rId13"/>
    <p:sldId id="273" r:id="rId14"/>
    <p:sldId id="276" r:id="rId15"/>
    <p:sldId id="275" r:id="rId16"/>
    <p:sldId id="277" r:id="rId17"/>
    <p:sldId id="280" r:id="rId18"/>
    <p:sldId id="281" r:id="rId19"/>
    <p:sldId id="278" r:id="rId20"/>
    <p:sldId id="286" r:id="rId21"/>
    <p:sldId id="283" r:id="rId22"/>
    <p:sldId id="282" r:id="rId23"/>
    <p:sldId id="285" r:id="rId24"/>
    <p:sldId id="284" r:id="rId25"/>
    <p:sldId id="293" r:id="rId26"/>
    <p:sldId id="294" r:id="rId27"/>
    <p:sldId id="295" r:id="rId28"/>
    <p:sldId id="297" r:id="rId29"/>
    <p:sldId id="296" r:id="rId30"/>
    <p:sldId id="29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01" autoAdjust="0"/>
  </p:normalViewPr>
  <p:slideViewPr>
    <p:cSldViewPr snapToGrid="0">
      <p:cViewPr varScale="1">
        <p:scale>
          <a:sx n="53" d="100"/>
          <a:sy n="53" d="100"/>
        </p:scale>
        <p:origin x="139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1B388-994D-4E53-878E-90BFF619916B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8A891-A064-4CE8-9CAF-40BFD93C9CC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57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432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87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668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47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49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764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786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201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77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790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48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783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81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Votebox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votingsysteem</a:t>
            </a:r>
            <a:r>
              <a:rPr lang="nl-BE" dirty="0"/>
              <a:t> ontwikkeld door </a:t>
            </a:r>
          </a:p>
          <a:p>
            <a:r>
              <a:rPr lang="nl-BE" dirty="0" err="1"/>
              <a:t>Aurelio</a:t>
            </a:r>
            <a:r>
              <a:rPr lang="nl-BE" dirty="0"/>
              <a:t> </a:t>
            </a:r>
            <a:r>
              <a:rPr lang="nl-BE" dirty="0" err="1"/>
              <a:t>DeCock</a:t>
            </a:r>
            <a:r>
              <a:rPr lang="nl-BE" dirty="0"/>
              <a:t> en Basiel Smitz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95" y="2661049"/>
            <a:ext cx="1809470" cy="189266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85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8" y="673769"/>
            <a:ext cx="2431616" cy="5550568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61" y="673769"/>
            <a:ext cx="2828075" cy="555056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61" y="673769"/>
            <a:ext cx="2828075" cy="5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4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52" y="352926"/>
            <a:ext cx="2586385" cy="615214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60" y="352926"/>
            <a:ext cx="2589288" cy="615214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60" y="352926"/>
            <a:ext cx="2589288" cy="61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2" y="890974"/>
            <a:ext cx="2782057" cy="494835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9" y="890974"/>
            <a:ext cx="3130904" cy="556883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5"/>
            <a:ext cx="3027832" cy="53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0" y="159859"/>
            <a:ext cx="2395720" cy="652913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7" y="159859"/>
            <a:ext cx="2209771" cy="652913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1" y="159859"/>
            <a:ext cx="2395720" cy="6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1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77" y="689811"/>
            <a:ext cx="2811728" cy="551848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22" y="689811"/>
            <a:ext cx="2862284" cy="551848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77" y="689811"/>
            <a:ext cx="2811728" cy="55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8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42" y="485835"/>
            <a:ext cx="2795237" cy="585881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43" y="481263"/>
            <a:ext cx="2805947" cy="58588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42" y="481263"/>
            <a:ext cx="2805947" cy="58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9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73" y="845971"/>
            <a:ext cx="2972275" cy="528668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83" y="841399"/>
            <a:ext cx="2972275" cy="528668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83" y="841400"/>
            <a:ext cx="2972275" cy="52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12" y="882314"/>
            <a:ext cx="2536922" cy="514149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19" y="882314"/>
            <a:ext cx="2619648" cy="514149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19" y="882314"/>
            <a:ext cx="2619648" cy="51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05" y="829928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37" y="829928"/>
            <a:ext cx="2996762" cy="53302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38" y="829928"/>
            <a:ext cx="2996762" cy="5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61" y="942224"/>
            <a:ext cx="2879512" cy="512169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71" y="942224"/>
            <a:ext cx="2879512" cy="512169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72" y="942225"/>
            <a:ext cx="2879512" cy="51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/>
              <a:t>Ideeënborden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4" y="759341"/>
            <a:ext cx="3689684" cy="528547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1" y="626454"/>
            <a:ext cx="3999304" cy="565002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89" y="765759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8" y="765759"/>
            <a:ext cx="2996762" cy="53302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9" y="765759"/>
            <a:ext cx="2996762" cy="5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36" y="701592"/>
            <a:ext cx="3095973" cy="550670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5" y="701592"/>
            <a:ext cx="3095973" cy="550670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5" y="1123837"/>
            <a:ext cx="2858579" cy="50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41" y="1070560"/>
            <a:ext cx="2813219" cy="50037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7" y="908825"/>
            <a:ext cx="2813220" cy="525134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8" y="908825"/>
            <a:ext cx="2813220" cy="52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7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68" y="781802"/>
            <a:ext cx="3079374" cy="54771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74" y="777230"/>
            <a:ext cx="3079374" cy="547718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75" y="777231"/>
            <a:ext cx="3079374" cy="547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6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41" y="781802"/>
            <a:ext cx="3053263" cy="543073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25" y="781802"/>
            <a:ext cx="3053263" cy="543073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145" y="781803"/>
            <a:ext cx="3045244" cy="541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2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Development</a:t>
            </a:r>
            <a:br>
              <a:rPr lang="nl-BE" dirty="0"/>
            </a:br>
            <a:r>
              <a:rPr lang="nl-BE" dirty="0"/>
              <a:t>ERD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75" y="277261"/>
            <a:ext cx="7269511" cy="629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6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Development </a:t>
            </a:r>
            <a:br>
              <a:rPr lang="nl-BE" sz="3200" dirty="0"/>
            </a:br>
            <a:r>
              <a:rPr lang="nl-BE" sz="3200" dirty="0"/>
              <a:t>Functionaliteiten</a:t>
            </a:r>
            <a:br>
              <a:rPr lang="nl-BE" sz="3200" dirty="0"/>
            </a:br>
            <a:r>
              <a:rPr lang="nl-BE" sz="3200" dirty="0"/>
              <a:t>Front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60722" y="864108"/>
            <a:ext cx="7841467" cy="5120640"/>
          </a:xfrm>
        </p:spPr>
        <p:txBody>
          <a:bodyPr numCol="2">
            <a:normAutofit/>
          </a:bodyPr>
          <a:lstStyle/>
          <a:p>
            <a:r>
              <a:rPr lang="nl-BE" dirty="0"/>
              <a:t>Gebruiker Registreren</a:t>
            </a:r>
          </a:p>
          <a:p>
            <a:r>
              <a:rPr lang="nl-BE" dirty="0"/>
              <a:t>Gebruiker inloggen</a:t>
            </a:r>
          </a:p>
          <a:p>
            <a:r>
              <a:rPr lang="nl-BE" dirty="0"/>
              <a:t>Verkiezingen en Referenda bekijken</a:t>
            </a:r>
          </a:p>
          <a:p>
            <a:r>
              <a:rPr lang="nl-BE" dirty="0"/>
              <a:t>Verkiezingen en Referenda filteren</a:t>
            </a:r>
          </a:p>
          <a:p>
            <a:r>
              <a:rPr lang="nl-BE" dirty="0"/>
              <a:t>Eén stem uitbrengen</a:t>
            </a:r>
          </a:p>
          <a:p>
            <a:r>
              <a:rPr lang="nl-BE" dirty="0"/>
              <a:t>Resultaten bekijken</a:t>
            </a:r>
          </a:p>
          <a:p>
            <a:r>
              <a:rPr lang="nl-BE" dirty="0"/>
              <a:t>Registreren als kandidaat</a:t>
            </a:r>
          </a:p>
          <a:p>
            <a:r>
              <a:rPr lang="nl-BE" dirty="0"/>
              <a:t>Referenda voorstellen</a:t>
            </a:r>
          </a:p>
          <a:p>
            <a:r>
              <a:rPr lang="nl-BE" dirty="0"/>
              <a:t>Lid worden van een groep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4898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Development </a:t>
            </a:r>
            <a:br>
              <a:rPr lang="nl-BE" sz="3200" dirty="0"/>
            </a:br>
            <a:r>
              <a:rPr lang="nl-BE" sz="3200" dirty="0"/>
              <a:t>Functionaliteiten</a:t>
            </a:r>
            <a:br>
              <a:rPr lang="nl-BE" sz="3200" dirty="0"/>
            </a:br>
            <a:r>
              <a:rPr lang="nl-BE" sz="3200" dirty="0"/>
              <a:t>Back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3676765" y="864108"/>
            <a:ext cx="7841467" cy="5120640"/>
          </a:xfrm>
        </p:spPr>
        <p:txBody>
          <a:bodyPr numCol="2">
            <a:normAutofit/>
          </a:bodyPr>
          <a:lstStyle/>
          <a:p>
            <a:r>
              <a:rPr lang="nl-BE" dirty="0"/>
              <a:t>Overzicht content </a:t>
            </a:r>
          </a:p>
          <a:p>
            <a:pPr lvl="1"/>
            <a:r>
              <a:rPr lang="nl-BE" dirty="0"/>
              <a:t>Gebruikers</a:t>
            </a:r>
          </a:p>
          <a:p>
            <a:pPr lvl="1"/>
            <a:r>
              <a:rPr lang="nl-BE" dirty="0"/>
              <a:t>Partijen</a:t>
            </a:r>
          </a:p>
          <a:p>
            <a:pPr lvl="1"/>
            <a:r>
              <a:rPr lang="nl-BE" dirty="0"/>
              <a:t>Referenda</a:t>
            </a:r>
          </a:p>
          <a:p>
            <a:pPr lvl="1"/>
            <a:r>
              <a:rPr lang="nl-BE" dirty="0"/>
              <a:t>Groepen</a:t>
            </a:r>
          </a:p>
          <a:p>
            <a:pPr lvl="1"/>
            <a:r>
              <a:rPr lang="nl-BE" dirty="0"/>
              <a:t>Verkiezingen</a:t>
            </a:r>
          </a:p>
          <a:p>
            <a:r>
              <a:rPr lang="nl-BE" dirty="0"/>
              <a:t>Filteren van content</a:t>
            </a:r>
          </a:p>
          <a:p>
            <a:r>
              <a:rPr lang="nl-BE" dirty="0"/>
              <a:t>CRUD content</a:t>
            </a:r>
          </a:p>
          <a:p>
            <a:r>
              <a:rPr lang="nl-BE" dirty="0"/>
              <a:t>Voorgesteld referendum publiceren</a:t>
            </a:r>
          </a:p>
          <a:p>
            <a:r>
              <a:rPr lang="nl-BE" dirty="0"/>
              <a:t>Kandidaten goedkeuren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24422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Development </a:t>
            </a:r>
            <a:br>
              <a:rPr lang="nl-BE" sz="3200" dirty="0"/>
            </a:br>
            <a:r>
              <a:rPr lang="nl-BE" sz="3200" dirty="0"/>
              <a:t>Functionaliteiten</a:t>
            </a:r>
            <a:br>
              <a:rPr lang="nl-BE" sz="3200" dirty="0"/>
            </a:br>
            <a:r>
              <a:rPr lang="nl-BE" sz="3200" dirty="0"/>
              <a:t>Extra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3676765" y="864108"/>
            <a:ext cx="7841467" cy="5120640"/>
          </a:xfrm>
        </p:spPr>
        <p:txBody>
          <a:bodyPr numCol="1">
            <a:normAutofit/>
          </a:bodyPr>
          <a:lstStyle/>
          <a:p>
            <a:r>
              <a:rPr lang="nl-BE" dirty="0"/>
              <a:t>Verificatie van een stem</a:t>
            </a:r>
          </a:p>
          <a:p>
            <a:r>
              <a:rPr lang="nl-BE" dirty="0"/>
              <a:t>Verkiezing aan de hand van Date-time openen of sluiten</a:t>
            </a:r>
          </a:p>
          <a:p>
            <a:r>
              <a:rPr lang="nl-BE" dirty="0"/>
              <a:t>Bij afloop van verkiezing resultaat per kandidaat berekenen</a:t>
            </a:r>
          </a:p>
          <a:p>
            <a:r>
              <a:rPr lang="nl-BE" dirty="0"/>
              <a:t>Gebruikers beletten meerdere maal op een verkiezing of referendum te stemmen 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3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hlinkClick r:id="rId2" action="ppaction://hlinkfile"/>
              </a:rPr>
              <a:t>Youtube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590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 err="1"/>
              <a:t>Moodboard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32" y="863600"/>
            <a:ext cx="5526012" cy="5121275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3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Slot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l-BE" dirty="0"/>
              <a:t>Wij tevreden over het resultaat van deze opdracht  en de goede samenwerking in onze groep.</a:t>
            </a:r>
          </a:p>
          <a:p>
            <a:pPr marL="0" indent="0" algn="ctr">
              <a:buNone/>
            </a:pPr>
            <a:endParaRPr lang="nl-BE" dirty="0"/>
          </a:p>
          <a:p>
            <a:pPr marL="0" indent="0" algn="ctr">
              <a:buNone/>
            </a:pPr>
            <a:r>
              <a:rPr lang="nl-BE" dirty="0"/>
              <a:t>Graag danken wij mijnheer </a:t>
            </a:r>
            <a:r>
              <a:rPr lang="nl-BE" dirty="0" err="1"/>
              <a:t>Parant</a:t>
            </a:r>
            <a:endParaRPr lang="nl-BE" dirty="0"/>
          </a:p>
          <a:p>
            <a:pPr marL="0" indent="0" algn="ctr">
              <a:buNone/>
            </a:pPr>
            <a:r>
              <a:rPr lang="nl-BE" dirty="0"/>
              <a:t>Voor alle eerlijke feedback, tips en begeleiding tijdens deze opdracht.</a:t>
            </a:r>
          </a:p>
        </p:txBody>
      </p:sp>
    </p:spTree>
    <p:extLst>
      <p:ext uri="{BB962C8B-B14F-4D97-AF65-F5344CB8AC3E}">
        <p14:creationId xmlns:p14="http://schemas.microsoft.com/office/powerpoint/2010/main" val="3767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App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40" y="2096445"/>
            <a:ext cx="8217972" cy="265596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Backoffice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3" y="1619104"/>
            <a:ext cx="7781365" cy="361064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br>
              <a:rPr lang="nl-BE" dirty="0"/>
            </a:br>
            <a:r>
              <a:rPr lang="nl-BE" dirty="0"/>
              <a:t>Finaal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92" y="1123837"/>
            <a:ext cx="7945381" cy="460118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0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9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37" y="903593"/>
            <a:ext cx="2762083" cy="5472609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82" y="903593"/>
            <a:ext cx="3163548" cy="561846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37" y="903593"/>
            <a:ext cx="2762084" cy="5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0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808428" cy="5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94784" cy="548522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2" y="890974"/>
            <a:ext cx="2794784" cy="54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708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Aangepas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D7DD35"/>
      </a:accent1>
      <a:accent2>
        <a:srgbClr val="347C90"/>
      </a:accent2>
      <a:accent3>
        <a:srgbClr val="C8F265"/>
      </a:accent3>
      <a:accent4>
        <a:srgbClr val="9BC53D"/>
      </a:accent4>
      <a:accent5>
        <a:srgbClr val="E55934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158</TotalTime>
  <Words>150</Words>
  <Application>Microsoft Office PowerPoint</Application>
  <PresentationFormat>Breedbeeld</PresentationFormat>
  <Paragraphs>62</Paragraphs>
  <Slides>30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4" baseType="lpstr">
      <vt:lpstr>Calibri</vt:lpstr>
      <vt:lpstr>Corbel</vt:lpstr>
      <vt:lpstr>Wingdings 2</vt:lpstr>
      <vt:lpstr>Frame</vt:lpstr>
      <vt:lpstr>Votebox</vt:lpstr>
      <vt:lpstr>Inspiratie Ideeënborden</vt:lpstr>
      <vt:lpstr>Inspiratie Moodboard</vt:lpstr>
      <vt:lpstr>Design  Sitemap App</vt:lpstr>
      <vt:lpstr>Design  Sitemap Backoffice</vt:lpstr>
      <vt:lpstr>Design  Style Tile Finaal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Development ERD</vt:lpstr>
      <vt:lpstr>Development  Functionaliteiten Front</vt:lpstr>
      <vt:lpstr>Development  Functionaliteiten Back</vt:lpstr>
      <vt:lpstr>Development  Functionaliteiten Extra</vt:lpstr>
      <vt:lpstr>DEMO</vt:lpstr>
      <vt:lpstr>Slot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Votebox</dc:title>
  <dc:creator>Basiel smitz</dc:creator>
  <cp:lastModifiedBy>Basiel smitz</cp:lastModifiedBy>
  <cp:revision>18</cp:revision>
  <dcterms:created xsi:type="dcterms:W3CDTF">2017-03-16T20:04:05Z</dcterms:created>
  <dcterms:modified xsi:type="dcterms:W3CDTF">2017-05-28T14:29:12Z</dcterms:modified>
</cp:coreProperties>
</file>